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29" autoAdjust="0"/>
  </p:normalViewPr>
  <p:slideViewPr>
    <p:cSldViewPr>
      <p:cViewPr>
        <p:scale>
          <a:sx n="63" d="100"/>
          <a:sy n="63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7D498-80D6-482F-AC8F-6582B69BA317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006B3-A574-4017-8036-EE94999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6B3-A574-4017-8036-EE94999C1F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09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6B3-A574-4017-8036-EE94999C1F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96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6B3-A574-4017-8036-EE94999C1F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60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6B3-A574-4017-8036-EE94999C1F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6B3-A574-4017-8036-EE94999C1F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8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6B3-A574-4017-8036-EE94999C1F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6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6B3-A574-4017-8036-EE94999C1F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4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6B3-A574-4017-8036-EE94999C1F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6B3-A574-4017-8036-EE94999C1F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9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6B3-A574-4017-8036-EE94999C1F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74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funder requirement link pulls up </a:t>
            </a:r>
          </a:p>
          <a:p>
            <a:r>
              <a:rPr lang="en-US" dirty="0" smtClean="0"/>
              <a:t>the link to the funder,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 funder requirements template </a:t>
            </a:r>
          </a:p>
          <a:p>
            <a:r>
              <a:rPr lang="en-US" baseline="0" dirty="0" smtClean="0"/>
              <a:t>and let’s you know whether the DMP Tool supports that particular funder. Very nice.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help offers a step-by-step guide to using the tool and the also have an interesting Demo video.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6B3-A574-4017-8036-EE94999C1F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5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6B3-A574-4017-8036-EE94999C1F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3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1786400-267E-4CE2-A302-98DE9C07AF6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C570379-E804-4517-9500-3F17A3E98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6400-267E-4CE2-A302-98DE9C07AF6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0379-E804-4517-9500-3F17A3E98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6400-267E-4CE2-A302-98DE9C07AF6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0379-E804-4517-9500-3F17A3E98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6400-267E-4CE2-A302-98DE9C07AF6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0379-E804-4517-9500-3F17A3E98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6400-267E-4CE2-A302-98DE9C07AF6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0379-E804-4517-9500-3F17A3E98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6400-267E-4CE2-A302-98DE9C07AF6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0379-E804-4517-9500-3F17A3E98D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6400-267E-4CE2-A302-98DE9C07AF6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0379-E804-4517-9500-3F17A3E98D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6400-267E-4CE2-A302-98DE9C07AF6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0379-E804-4517-9500-3F17A3E98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6400-267E-4CE2-A302-98DE9C07AF6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0379-E804-4517-9500-3F17A3E98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1786400-267E-4CE2-A302-98DE9C07AF6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C570379-E804-4517-9500-3F17A3E98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1786400-267E-4CE2-A302-98DE9C07AF6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570379-E804-4517-9500-3F17A3E98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1786400-267E-4CE2-A302-98DE9C07AF6F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570379-E804-4517-9500-3F17A3E98D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reilly@uh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bfa/dias/policy/dmp.j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fo.lib.uh.edu/services/data-management-support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mp.cdlib.org/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mponline.dcc.ac.uk/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Management Plan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Michele Reilly</a:t>
            </a:r>
          </a:p>
          <a:p>
            <a:r>
              <a:rPr lang="en-US" dirty="0" smtClean="0"/>
              <a:t>University of Houston</a:t>
            </a:r>
          </a:p>
          <a:p>
            <a:r>
              <a:rPr lang="en-US" dirty="0" smtClean="0"/>
              <a:t>March 7, 2012</a:t>
            </a:r>
          </a:p>
          <a:p>
            <a:r>
              <a:rPr lang="en-US" dirty="0" smtClean="0"/>
              <a:t>Scholarly Communications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0"/>
    </mc:Choice>
    <mc:Fallback xmlns="">
      <p:transition spd="slow" advTm="53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33" y="914400"/>
            <a:ext cx="4267200" cy="95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56388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7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41"/>
    </mc:Choice>
    <mc:Fallback xmlns="">
      <p:transition spd="slow" advTm="10734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other information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1" r="17859"/>
          <a:stretch/>
        </p:blipFill>
        <p:spPr bwMode="auto">
          <a:xfrm>
            <a:off x="1143000" y="1905000"/>
            <a:ext cx="283464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 r="19485"/>
          <a:stretch/>
        </p:blipFill>
        <p:spPr bwMode="auto">
          <a:xfrm>
            <a:off x="4538133" y="1927741"/>
            <a:ext cx="36576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reillym\Desktop\icpsr-logo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5574"/>
            <a:ext cx="3810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799"/>
    </mc:Choice>
    <mc:Fallback xmlns="">
      <p:transition spd="slow" advTm="17979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9218" name="Picture 2" descr="C:\Users\reillym\AppData\Local\Microsoft\Windows\Temporary Internet Files\Content.IE5\0HONDQWK\MC900431560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3667" y="48768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Michele Reilly</a:t>
            </a:r>
          </a:p>
          <a:p>
            <a:r>
              <a:rPr lang="en-US" dirty="0" smtClean="0"/>
              <a:t>University of Houston Libraries</a:t>
            </a:r>
          </a:p>
          <a:p>
            <a:r>
              <a:rPr lang="en-US" dirty="0" smtClean="0">
                <a:hlinkClick r:id="rId4"/>
              </a:rPr>
              <a:t>mreilly@uh.edu</a:t>
            </a:r>
            <a:endParaRPr lang="en-US" dirty="0" smtClean="0"/>
          </a:p>
          <a:p>
            <a:r>
              <a:rPr lang="en-US" dirty="0" smtClean="0"/>
              <a:t>713-743-8995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"/>
    </mc:Choice>
    <mc:Fallback xmlns="">
      <p:transition spd="slow" advTm="643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Data Management and why do you need a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438399"/>
            <a:ext cx="6196405" cy="3284669"/>
          </a:xfrm>
        </p:spPr>
        <p:txBody>
          <a:bodyPr/>
          <a:lstStyle/>
          <a:p>
            <a:r>
              <a:rPr lang="en-US" dirty="0" smtClean="0"/>
              <a:t>Conceptualized in the 1980s.</a:t>
            </a:r>
          </a:p>
          <a:p>
            <a:r>
              <a:rPr lang="en-US" dirty="0" smtClean="0"/>
              <a:t>Sharing, efficiency, protection</a:t>
            </a:r>
          </a:p>
          <a:p>
            <a:r>
              <a:rPr lang="en-US" dirty="0" smtClean="0"/>
              <a:t>More accessible to other researchers</a:t>
            </a:r>
          </a:p>
          <a:p>
            <a:r>
              <a:rPr lang="en-US" dirty="0" smtClean="0"/>
              <a:t>Saves the researcher time during and after the grant period</a:t>
            </a:r>
          </a:p>
          <a:p>
            <a:r>
              <a:rPr lang="en-US" dirty="0" smtClean="0"/>
              <a:t>Leads to better science.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65"/>
    </mc:Choice>
    <mc:Fallback xmlns="">
      <p:transition spd="slow" advTm="9606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Management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January 18, 2011 NSF requires a data management plan attached to grant applications.</a:t>
            </a:r>
            <a:r>
              <a:rPr lang="en-US" dirty="0">
                <a:hlinkClick r:id="rId3" tooltip="US NSF-About"/>
              </a:rPr>
              <a:t> http://www.nsf.gov/bfa/dias/policy/dmp.jsp</a:t>
            </a:r>
            <a:endParaRPr lang="en-US" dirty="0" smtClean="0"/>
          </a:p>
          <a:p>
            <a:r>
              <a:rPr lang="en-US" dirty="0" smtClean="0"/>
              <a:t>Other agencies are getting into the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57"/>
    </mc:Choice>
    <mc:Fallback xmlns="">
      <p:transition spd="slow" advTm="848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Overwhelming, much!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00279"/>
            <a:ext cx="2076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94" y="3810000"/>
            <a:ext cx="2238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46613"/>
            <a:ext cx="68580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26670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How can librarians help researchers?</a:t>
            </a:r>
          </a:p>
          <a:p>
            <a:endParaRPr lang="en-US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+mj-lt"/>
              </a:rPr>
              <a:t>Provide tools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+mj-lt"/>
              </a:rPr>
              <a:t>Provide face-to-face or phone walk through.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"/>
    </mc:Choice>
    <mc:Fallback xmlns="">
      <p:transition spd="slow" advTm="162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tools are out there?</a:t>
            </a:r>
            <a:endParaRPr lang="en-US" dirty="0"/>
          </a:p>
        </p:txBody>
      </p:sp>
      <p:pic>
        <p:nvPicPr>
          <p:cNvPr id="2051" name="Picture 3" descr="C:\Documents\Michele docs\Digital Library logos\UH-Libraries_tertia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7" y="1926336"/>
            <a:ext cx="4550664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47" y="2571750"/>
            <a:ext cx="5356754" cy="74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49" y="3558117"/>
            <a:ext cx="3621352" cy="101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81" y="4885267"/>
            <a:ext cx="3390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4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18"/>
    </mc:Choice>
    <mc:Fallback xmlns="">
      <p:transition spd="slow" advTm="4611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16667"/>
            <a:ext cx="54102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Documents\Michele docs\Digital Library logos\UH-Libraries_terti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52" y="1200429"/>
            <a:ext cx="6705600" cy="6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56388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http://info.lib.uh.edu/services/data-management-support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83"/>
    </mc:Choice>
    <mc:Fallback xmlns="">
      <p:transition spd="slow" advTm="8858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46" y="1066800"/>
            <a:ext cx="61245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33" y="2133600"/>
            <a:ext cx="573024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5867400"/>
            <a:ext cx="2372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https://dmp.cdlib.org/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84"/>
    </mc:Choice>
    <mc:Fallback xmlns="">
      <p:transition spd="slow" advTm="16358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09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46" y="1066800"/>
            <a:ext cx="61245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8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10"/>
    </mc:Choice>
    <mc:Fallback xmlns="">
      <p:transition spd="slow" advTm="351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3714750" cy="110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2286000"/>
            <a:ext cx="4619625" cy="288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7067" y="5486400"/>
            <a:ext cx="3064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https://dmponline.dcc.ac.uk/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645"/>
    </mc:Choice>
    <mc:Fallback xmlns="">
      <p:transition spd="slow" advTm="19364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293</TotalTime>
  <Words>199</Words>
  <Application>Microsoft Office PowerPoint</Application>
  <PresentationFormat>On-screen Show (4:3)</PresentationFormat>
  <Paragraphs>48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Data Management Plan Tools</vt:lpstr>
      <vt:lpstr>What is Data Management and why do you need a plan?</vt:lpstr>
      <vt:lpstr>Data Management Plans</vt:lpstr>
      <vt:lpstr>Overwhelming, much!</vt:lpstr>
      <vt:lpstr>What tools are out there?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Lots of other information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Plan Tools</dc:title>
  <dc:creator>reillym</dc:creator>
  <cp:lastModifiedBy>Kathryn Krause</cp:lastModifiedBy>
  <cp:revision>22</cp:revision>
  <cp:lastPrinted>2012-03-07T17:00:15Z</cp:lastPrinted>
  <dcterms:created xsi:type="dcterms:W3CDTF">2012-03-06T20:16:34Z</dcterms:created>
  <dcterms:modified xsi:type="dcterms:W3CDTF">2012-03-12T20:05:16Z</dcterms:modified>
</cp:coreProperties>
</file>